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807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941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9594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826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7790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4874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4519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168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779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5604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008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3C01-0725-410D-8D25-D75C287A35D2}" type="datetimeFigureOut">
              <a:rPr lang="es-419" smtClean="0"/>
              <a:t>21/1/2026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174F8-E39A-4ECF-89FC-E86867916D7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3857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61747" y="2690446"/>
            <a:ext cx="5811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800" dirty="0">
                <a:latin typeface="Arial Rounded MT Bold" panose="020F0704030504030204" pitchFamily="34" charset="0"/>
                <a:ea typeface="Verdana" panose="020B0604030504040204" pitchFamily="34" charset="0"/>
              </a:rPr>
              <a:t>TITULO DEL PROYECTO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4116CF-6187-3221-5CA0-653B58CC8E80}"/>
              </a:ext>
            </a:extLst>
          </p:cNvPr>
          <p:cNvSpPr txBox="1"/>
          <p:nvPr/>
        </p:nvSpPr>
        <p:spPr>
          <a:xfrm>
            <a:off x="0" y="4923765"/>
            <a:ext cx="581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dirty="0">
                <a:latin typeface="Arial Rounded MT Bold" panose="020F0704030504030204" pitchFamily="34" charset="0"/>
                <a:ea typeface="Verdana" panose="020B0604030504040204" pitchFamily="34" charset="0"/>
              </a:rPr>
              <a:t>Autores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46F803-7750-4F8F-87D0-F088CA053C46}"/>
              </a:ext>
            </a:extLst>
          </p:cNvPr>
          <p:cNvSpPr txBox="1"/>
          <p:nvPr/>
        </p:nvSpPr>
        <p:spPr>
          <a:xfrm>
            <a:off x="6812280" y="6172200"/>
            <a:ext cx="226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>
                <a:solidFill>
                  <a:schemeClr val="bg1"/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Código</a:t>
            </a:r>
          </a:p>
        </p:txBody>
      </p:sp>
    </p:spTree>
    <p:extLst>
      <p:ext uri="{BB962C8B-B14F-4D97-AF65-F5344CB8AC3E}">
        <p14:creationId xmlns:p14="http://schemas.microsoft.com/office/powerpoint/2010/main" val="269311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495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5</Words>
  <Application>Microsoft Office PowerPoint</Application>
  <PresentationFormat>Presentación en pantalla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Dr.Crisólogo Dolores UAGro</dc:creator>
  <cp:lastModifiedBy>Arelii Torres García</cp:lastModifiedBy>
  <cp:revision>4</cp:revision>
  <dcterms:created xsi:type="dcterms:W3CDTF">2026-01-21T04:01:29Z</dcterms:created>
  <dcterms:modified xsi:type="dcterms:W3CDTF">2026-01-21T16:19:49Z</dcterms:modified>
</cp:coreProperties>
</file>